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2" y="-96"/>
      </p:cViewPr>
      <p:guideLst>
        <p:guide orient="horz" pos="432"/>
        <p:guide orient="horz" pos="3888"/>
        <p:guide orient="horz" pos="3456"/>
        <p:guide orient="horz" pos="864"/>
        <p:guide orient="horz" pos="1728"/>
        <p:guide orient="horz" pos="2592"/>
        <p:guide pos="416"/>
        <p:guide pos="821"/>
        <p:guide pos="5344"/>
        <p:guide pos="4939"/>
        <p:guide pos="4112"/>
        <p:guide pos="1648"/>
        <p:guide pos="2464"/>
        <p:guide pos="3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DB96A-BE18-49A1-8527-3691A64A8626}" type="datetimeFigureOut">
              <a:rPr lang="en-US" smtClean="0"/>
              <a:t>4/15/19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A8025-C344-4127-8FEB-D4A1969E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2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9095-9A89-4406-976C-9C5E16DAD41A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57225" y="681038"/>
            <a:ext cx="1266825" cy="138112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5428-9570-4274-A7BE-CFC37835A78D}" type="datetime1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CF2-628F-4084-A070-61EC1C6E5F1D}" type="datetime1">
              <a:rPr lang="en-US" smtClean="0"/>
              <a:t>4/15/19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937794" y="681038"/>
            <a:ext cx="1266825" cy="138112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E43-A1FA-4E6E-8C33-EAFF846B7292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FC0D-6F9A-4D18-8167-728798AAFBF3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50CF-99DC-4B88-8DB0-4F90609C6C92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B210-E295-4C48-9A72-258649C9FB30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25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D925-4163-4BF1-942F-36F23B47ECBC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2CFE-CBF6-4D2E-A6BC-DDC5AB62099E}" type="datetime1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7B4-7E4A-43AC-BC78-209FE08835BA}" type="datetime1">
              <a:rPr lang="en-US" smtClean="0"/>
              <a:t>4/15/19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2CC-9F5E-4420-B3C4-E72F85E1878C}" type="datetime1">
              <a:rPr lang="en-US" smtClean="0"/>
              <a:t>4/15/19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689C-DB67-4CCA-A848-22EFE3383AEC}" type="datetime1">
              <a:rPr lang="en-US" smtClean="0"/>
              <a:t>4/15/19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9EB-1ECE-4E8F-9036-8173B5125D81}" type="datetime1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7827264" cy="48006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74C4E8BF-A07A-4759-80EC-0462C523C433}" type="datetime1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4248" y="6172200"/>
            <a:ext cx="6510528" cy="457200"/>
          </a:xfrm>
          <a:prstGeom prst="rect">
            <a:avLst/>
          </a:prstGeom>
        </p:spPr>
        <p:txBody>
          <a:bodyPr vert="horz" lIns="0" tIns="45720" rIns="0" bIns="0" rtlCol="0" anchor="t" anchorCtr="0"/>
          <a:lstStyle>
            <a:lvl1pPr algn="r">
              <a:lnSpc>
                <a:spcPct val="90000"/>
              </a:lnSpc>
              <a:defRPr sz="1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ACAD713-2A88-4927-BA3B-75E8042AC8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©2016 MFMER  |  slide-</a:t>
            </a:r>
            <a:fld id="{D445C29B-035B-48ED-941F-A66A11A8A322}" type="slidenum">
              <a:rPr lang="en-US" sz="7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lvl="0"/>
              <a:t>‹#›</a:t>
            </a:fld>
            <a:endParaRPr lang="en-US" sz="7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5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TBM-SyN (spm5-based) effects of ADNI phase, vendor </a:t>
            </a:r>
            <a:endParaRPr lang="en-US" dirty="0"/>
          </a:p>
        </p:txBody>
      </p:sp>
      <p:pic>
        <p:nvPicPr>
          <p:cNvPr id="4" name="Content Placeholder 3" descr="Screen Shot 2019-04-15 at 5.50.22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15" r="-5615"/>
          <a:stretch>
            <a:fillRect/>
          </a:stretch>
        </p:blipFill>
        <p:spPr>
          <a:xfrm>
            <a:off x="1066800" y="1447800"/>
            <a:ext cx="6957568" cy="4267200"/>
          </a:xfrm>
        </p:spPr>
      </p:pic>
      <p:sp>
        <p:nvSpPr>
          <p:cNvPr id="5" name="TextBox 4"/>
          <p:cNvSpPr txBox="1"/>
          <p:nvPr/>
        </p:nvSpPr>
        <p:spPr>
          <a:xfrm>
            <a:off x="838200" y="5791200"/>
            <a:ext cx="78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Conclusion: </a:t>
            </a:r>
            <a:r>
              <a:rPr lang="en-US" dirty="0" smtClean="0"/>
              <a:t>Modest vendor and phase effects compared to age or diagnosis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7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27264" cy="1066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TBM-SyN </a:t>
            </a:r>
            <a:r>
              <a:rPr lang="en-US" dirty="0" smtClean="0">
                <a:solidFill>
                  <a:srgbClr val="FFC000"/>
                </a:solidFill>
              </a:rPr>
              <a:t>algorithm updates in progress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827264" cy="342900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400" dirty="0" smtClean="0">
                <a:solidFill>
                  <a:srgbClr val="FFC000"/>
                </a:solidFill>
              </a:rPr>
              <a:t>Tissue segmentation updated from spm5- to spm12- based method</a:t>
            </a:r>
          </a:p>
          <a:p>
            <a:pPr>
              <a:spcBef>
                <a:spcPts val="900"/>
              </a:spcBef>
            </a:pPr>
            <a:r>
              <a:rPr lang="en-US" sz="2400" dirty="0" smtClean="0">
                <a:solidFill>
                  <a:srgbClr val="FFC000"/>
                </a:solidFill>
              </a:rPr>
              <a:t>Templates, priors, atlas ROIs updated from STAND400 to MCALT </a:t>
            </a:r>
          </a:p>
          <a:p>
            <a:pPr>
              <a:spcBef>
                <a:spcPts val="900"/>
              </a:spcBef>
            </a:pPr>
            <a:r>
              <a:rPr lang="en-US" sz="2400" dirty="0" smtClean="0">
                <a:solidFill>
                  <a:srgbClr val="FFC000"/>
                </a:solidFill>
              </a:rPr>
              <a:t>Atlas to subject transformation updated from spm5 to ANTs</a:t>
            </a:r>
          </a:p>
          <a:p>
            <a:pPr>
              <a:spcBef>
                <a:spcPts val="900"/>
              </a:spcBef>
            </a:pPr>
            <a:r>
              <a:rPr lang="en-US" sz="2400" dirty="0" smtClean="0">
                <a:solidFill>
                  <a:srgbClr val="FFC000"/>
                </a:solidFill>
              </a:rPr>
              <a:t>Comparisons on subjects who did not change scanners</a:t>
            </a:r>
          </a:p>
        </p:txBody>
      </p:sp>
      <p:pic>
        <p:nvPicPr>
          <p:cNvPr id="4" name="Picture 3" descr="Screen Shot 2019-04-15 at 2.5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8200"/>
            <a:ext cx="3467100" cy="2095500"/>
          </a:xfrm>
          <a:prstGeom prst="rect">
            <a:avLst/>
          </a:prstGeom>
        </p:spPr>
      </p:pic>
      <p:pic>
        <p:nvPicPr>
          <p:cNvPr id="5" name="Picture 4" descr="Screen Shot 2019-04-15 at 2.5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648200"/>
            <a:ext cx="34417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343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Ann. Log Jacobian AD </a:t>
            </a:r>
            <a:r>
              <a:rPr lang="en-US" dirty="0"/>
              <a:t>meta-ROI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343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Ann. Log Jacobian </a:t>
            </a:r>
            <a:r>
              <a:rPr lang="en-US" dirty="0" smtClean="0"/>
              <a:t>Ventricles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3224"/>
      </p:ext>
    </p:extLst>
  </p:cSld>
  <p:clrMapOvr>
    <a:masterClrMapping/>
  </p:clrMapOvr>
</p:sld>
</file>

<file path=ppt/theme/theme1.xml><?xml version="1.0" encoding="utf-8"?>
<a:theme xmlns:a="http://schemas.openxmlformats.org/drawingml/2006/main" name="MayoDarkBlueTexture">
  <a:themeElements>
    <a:clrScheme name="mc-darkbluetexture">
      <a:dk1>
        <a:sysClr val="windowText" lastClr="000000"/>
      </a:dk1>
      <a:lt1>
        <a:sysClr val="window" lastClr="FFFFFF"/>
      </a:lt1>
      <a:dk2>
        <a:srgbClr val="0046AD"/>
      </a:dk2>
      <a:lt2>
        <a:srgbClr val="FFFF00"/>
      </a:lt2>
      <a:accent1>
        <a:srgbClr val="FFB600"/>
      </a:accent1>
      <a:accent2>
        <a:srgbClr val="F36925"/>
      </a:accent2>
      <a:accent3>
        <a:srgbClr val="3CBE18"/>
      </a:accent3>
      <a:accent4>
        <a:srgbClr val="A43EBD"/>
      </a:accent4>
      <a:accent5>
        <a:srgbClr val="C18253"/>
      </a:accent5>
      <a:accent6>
        <a:srgbClr val="56A7FD"/>
      </a:accent6>
      <a:hlink>
        <a:srgbClr val="CC99FF"/>
      </a:hlink>
      <a:folHlink>
        <a:srgbClr val="969696"/>
      </a:folHlink>
    </a:clrScheme>
    <a:fontScheme name="mc-darkbluetex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darkbluetex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MayoDarkBlueTexture.potx</Template>
  <TotalTime>33</TotalTime>
  <Words>86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MayoDarkBlueTexture</vt:lpstr>
      <vt:lpstr>TBM-SyN (spm5-based) effects of ADNI phase, vendor </vt:lpstr>
      <vt:lpstr>TBM-SyN algorithm updates in progress 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Support Services</dc:creator>
  <dc:description>v2.16</dc:description>
  <cp:lastModifiedBy>Senjem, Matthew L.</cp:lastModifiedBy>
  <cp:revision>13</cp:revision>
  <dcterms:created xsi:type="dcterms:W3CDTF">2011-10-19T16:00:47Z</dcterms:created>
  <dcterms:modified xsi:type="dcterms:W3CDTF">2019-04-15T23:02:20Z</dcterms:modified>
</cp:coreProperties>
</file>